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等线" panose="02010600030101010101" pitchFamily="2" charset="-122"/>
      <p:regular r:id="rId4"/>
      <p:bold r:id="rId5"/>
    </p:embeddedFont>
    <p:embeddedFont>
      <p:font typeface="等线 Light" panose="02010600030101010101" pitchFamily="2" charset="-122"/>
      <p:regular r:id="rId6"/>
    </p:embeddedFont>
    <p:embeddedFont>
      <p:font typeface="Aharoni" panose="02010803020104030203" pitchFamily="2" charset="-79"/>
      <p:bold r:id="rId7"/>
    </p:embeddedFont>
    <p:embeddedFont>
      <p:font typeface="Artifakt Element Heavy" panose="020B0B03050000020004" pitchFamily="34" charset="0"/>
      <p:bold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F1F"/>
    <a:srgbClr val="FEBABC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C3AAC-9B86-41D0-9727-6B5F5F5F45A0}" v="216" dt="2022-10-12T01:58:49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05" autoAdjust="0"/>
    <p:restoredTop sz="94660"/>
  </p:normalViewPr>
  <p:slideViewPr>
    <p:cSldViewPr snapToGrid="0">
      <p:cViewPr varScale="1">
        <p:scale>
          <a:sx n="63" d="100"/>
          <a:sy n="63" d="100"/>
        </p:scale>
        <p:origin x="4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谭 熠" userId="edc0c02389be0245" providerId="LiveId" clId="{A4BC3AAC-9B86-41D0-9727-6B5F5F5F45A0}"/>
    <pc:docChg chg="undo custSel addSld modSld">
      <pc:chgData name="谭 熠" userId="edc0c02389be0245" providerId="LiveId" clId="{A4BC3AAC-9B86-41D0-9727-6B5F5F5F45A0}" dt="2022-10-12T01:58:49.803" v="214" actId="1076"/>
      <pc:docMkLst>
        <pc:docMk/>
      </pc:docMkLst>
      <pc:sldChg chg="addSp delSp modSp">
        <pc:chgData name="谭 熠" userId="edc0c02389be0245" providerId="LiveId" clId="{A4BC3AAC-9B86-41D0-9727-6B5F5F5F45A0}" dt="2022-10-12T01:45:23.543" v="207" actId="1076"/>
        <pc:sldMkLst>
          <pc:docMk/>
          <pc:sldMk cId="3902634314" sldId="256"/>
        </pc:sldMkLst>
        <pc:spChg chg="add del mod">
          <ac:chgData name="谭 熠" userId="edc0c02389be0245" providerId="LiveId" clId="{A4BC3AAC-9B86-41D0-9727-6B5F5F5F45A0}" dt="2022-10-12T01:36:47.694" v="140" actId="478"/>
          <ac:spMkLst>
            <pc:docMk/>
            <pc:sldMk cId="3902634314" sldId="256"/>
            <ac:spMk id="2" creationId="{D89C4EE9-5E75-4F62-B9A8-7F10DC64F069}"/>
          </ac:spMkLst>
        </pc:spChg>
        <pc:spChg chg="add del mod">
          <ac:chgData name="谭 熠" userId="edc0c02389be0245" providerId="LiveId" clId="{A4BC3AAC-9B86-41D0-9727-6B5F5F5F45A0}" dt="2022-10-12T01:26:05.847" v="108" actId="478"/>
          <ac:spMkLst>
            <pc:docMk/>
            <pc:sldMk cId="3902634314" sldId="256"/>
            <ac:spMk id="3" creationId="{785BABFF-B06A-47B5-AC46-D706534287DD}"/>
          </ac:spMkLst>
        </pc:spChg>
        <pc:spChg chg="mod topLvl">
          <ac:chgData name="谭 熠" userId="edc0c02389be0245" providerId="LiveId" clId="{A4BC3AAC-9B86-41D0-9727-6B5F5F5F45A0}" dt="2022-10-12T01:45:23.543" v="207" actId="1076"/>
          <ac:spMkLst>
            <pc:docMk/>
            <pc:sldMk cId="3902634314" sldId="256"/>
            <ac:spMk id="4" creationId="{A661B012-8673-4CDF-901E-8F4F7391122F}"/>
          </ac:spMkLst>
        </pc:spChg>
        <pc:spChg chg="mod topLvl">
          <ac:chgData name="谭 熠" userId="edc0c02389be0245" providerId="LiveId" clId="{A4BC3AAC-9B86-41D0-9727-6B5F5F5F45A0}" dt="2022-10-12T01:45:23.543" v="207" actId="1076"/>
          <ac:spMkLst>
            <pc:docMk/>
            <pc:sldMk cId="3902634314" sldId="256"/>
            <ac:spMk id="5" creationId="{873D5E6E-8484-444B-97FF-C45F1304DDDC}"/>
          </ac:spMkLst>
        </pc:spChg>
        <pc:spChg chg="add del mod">
          <ac:chgData name="谭 熠" userId="edc0c02389be0245" providerId="LiveId" clId="{A4BC3AAC-9B86-41D0-9727-6B5F5F5F45A0}" dt="2022-10-12T00:44:07.783" v="60" actId="478"/>
          <ac:spMkLst>
            <pc:docMk/>
            <pc:sldMk cId="3902634314" sldId="256"/>
            <ac:spMk id="19" creationId="{F94F6BC5-E7E8-4E9C-8C37-B2DEFF851645}"/>
          </ac:spMkLst>
        </pc:spChg>
        <pc:spChg chg="add del mod">
          <ac:chgData name="谭 熠" userId="edc0c02389be0245" providerId="LiveId" clId="{A4BC3AAC-9B86-41D0-9727-6B5F5F5F45A0}" dt="2022-10-12T00:45:44.053" v="74" actId="478"/>
          <ac:spMkLst>
            <pc:docMk/>
            <pc:sldMk cId="3902634314" sldId="256"/>
            <ac:spMk id="20" creationId="{43564AD9-2D4A-443B-833F-1C08D27EC99D}"/>
          </ac:spMkLst>
        </pc:spChg>
        <pc:spChg chg="add del mod">
          <ac:chgData name="谭 熠" userId="edc0c02389be0245" providerId="LiveId" clId="{A4BC3AAC-9B86-41D0-9727-6B5F5F5F45A0}" dt="2022-10-12T01:26:05.847" v="108" actId="478"/>
          <ac:spMkLst>
            <pc:docMk/>
            <pc:sldMk cId="3902634314" sldId="256"/>
            <ac:spMk id="21" creationId="{AEBBE57B-6521-486A-9B67-D36F65767004}"/>
          </ac:spMkLst>
        </pc:spChg>
        <pc:spChg chg="add mod">
          <ac:chgData name="谭 熠" userId="edc0c02389be0245" providerId="LiveId" clId="{A4BC3AAC-9B86-41D0-9727-6B5F5F5F45A0}" dt="2022-10-12T01:35:55.755" v="130" actId="164"/>
          <ac:spMkLst>
            <pc:docMk/>
            <pc:sldMk cId="3902634314" sldId="256"/>
            <ac:spMk id="23" creationId="{9A6499A6-50E1-43B5-8A18-9845130EB732}"/>
          </ac:spMkLst>
        </pc:spChg>
        <pc:spChg chg="add mod">
          <ac:chgData name="谭 熠" userId="edc0c02389be0245" providerId="LiveId" clId="{A4BC3AAC-9B86-41D0-9727-6B5F5F5F45A0}" dt="2022-10-12T01:35:55.755" v="130" actId="164"/>
          <ac:spMkLst>
            <pc:docMk/>
            <pc:sldMk cId="3902634314" sldId="256"/>
            <ac:spMk id="24" creationId="{246C5A5B-6B9D-47D2-BDCD-22AB815E1683}"/>
          </ac:spMkLst>
        </pc:spChg>
        <pc:spChg chg="add del mod">
          <ac:chgData name="谭 熠" userId="edc0c02389be0245" providerId="LiveId" clId="{A4BC3AAC-9B86-41D0-9727-6B5F5F5F45A0}" dt="2022-10-12T01:45:13.945" v="204"/>
          <ac:spMkLst>
            <pc:docMk/>
            <pc:sldMk cId="3902634314" sldId="256"/>
            <ac:spMk id="26" creationId="{8E4EF193-8663-4B99-8185-FC07AFA42939}"/>
          </ac:spMkLst>
        </pc:spChg>
        <pc:spChg chg="add del mod">
          <ac:chgData name="谭 熠" userId="edc0c02389be0245" providerId="LiveId" clId="{A4BC3AAC-9B86-41D0-9727-6B5F5F5F45A0}" dt="2022-10-12T01:45:13.945" v="204"/>
          <ac:spMkLst>
            <pc:docMk/>
            <pc:sldMk cId="3902634314" sldId="256"/>
            <ac:spMk id="27" creationId="{E26598BB-63CC-48F2-84E9-729D88B1FBF1}"/>
          </ac:spMkLst>
        </pc:spChg>
        <pc:spChg chg="add del mod">
          <ac:chgData name="谭 熠" userId="edc0c02389be0245" providerId="LiveId" clId="{A4BC3AAC-9B86-41D0-9727-6B5F5F5F45A0}" dt="2022-10-12T01:39:00.943" v="159" actId="478"/>
          <ac:spMkLst>
            <pc:docMk/>
            <pc:sldMk cId="3902634314" sldId="256"/>
            <ac:spMk id="32" creationId="{8D3407D6-2E89-431E-9E05-416849640DBE}"/>
          </ac:spMkLst>
        </pc:spChg>
        <pc:spChg chg="add del mod">
          <ac:chgData name="谭 熠" userId="edc0c02389be0245" providerId="LiveId" clId="{A4BC3AAC-9B86-41D0-9727-6B5F5F5F45A0}" dt="2022-10-12T01:42:08.328" v="181" actId="478"/>
          <ac:spMkLst>
            <pc:docMk/>
            <pc:sldMk cId="3902634314" sldId="256"/>
            <ac:spMk id="33" creationId="{5768460A-98A5-4E70-AF46-98B29BD2EFC9}"/>
          </ac:spMkLst>
        </pc:spChg>
        <pc:spChg chg="add mod">
          <ac:chgData name="谭 熠" userId="edc0c02389be0245" providerId="LiveId" clId="{A4BC3AAC-9B86-41D0-9727-6B5F5F5F45A0}" dt="2022-10-12T01:42:37.804" v="185" actId="164"/>
          <ac:spMkLst>
            <pc:docMk/>
            <pc:sldMk cId="3902634314" sldId="256"/>
            <ac:spMk id="34" creationId="{2F6100EE-0270-4C44-9BBA-599D4723602E}"/>
          </ac:spMkLst>
        </pc:spChg>
        <pc:grpChg chg="add mod topLvl">
          <ac:chgData name="谭 熠" userId="edc0c02389be0245" providerId="LiveId" clId="{A4BC3AAC-9B86-41D0-9727-6B5F5F5F45A0}" dt="2022-10-12T01:42:37.804" v="185" actId="164"/>
          <ac:grpSpMkLst>
            <pc:docMk/>
            <pc:sldMk cId="3902634314" sldId="256"/>
            <ac:grpSpMk id="25" creationId="{1322325F-B0AE-4972-A84E-23B29F6708D7}"/>
          </ac:grpSpMkLst>
        </pc:grpChg>
        <pc:grpChg chg="add del mod">
          <ac:chgData name="谭 熠" userId="edc0c02389be0245" providerId="LiveId" clId="{A4BC3AAC-9B86-41D0-9727-6B5F5F5F45A0}" dt="2022-10-12T01:45:13.945" v="204"/>
          <ac:grpSpMkLst>
            <pc:docMk/>
            <pc:sldMk cId="3902634314" sldId="256"/>
            <ac:grpSpMk id="28" creationId="{3A98B64E-2043-44D0-94C8-6DD8ABEEE0D1}"/>
          </ac:grpSpMkLst>
        </pc:grpChg>
        <pc:grpChg chg="add del mod">
          <ac:chgData name="谭 熠" userId="edc0c02389be0245" providerId="LiveId" clId="{A4BC3AAC-9B86-41D0-9727-6B5F5F5F45A0}" dt="2022-10-12T01:39:34.111" v="161" actId="165"/>
          <ac:grpSpMkLst>
            <pc:docMk/>
            <pc:sldMk cId="3902634314" sldId="256"/>
            <ac:grpSpMk id="31" creationId="{BC2FF71F-EB5C-4E61-86A6-34F971BC998A}"/>
          </ac:grpSpMkLst>
        </pc:grpChg>
        <pc:grpChg chg="add mod">
          <ac:chgData name="谭 熠" userId="edc0c02389be0245" providerId="LiveId" clId="{A4BC3AAC-9B86-41D0-9727-6B5F5F5F45A0}" dt="2022-10-12T01:45:23.543" v="207" actId="1076"/>
          <ac:grpSpMkLst>
            <pc:docMk/>
            <pc:sldMk cId="3902634314" sldId="256"/>
            <ac:grpSpMk id="35" creationId="{82A5E8B8-8466-4D6D-B308-5E46CBC493CB}"/>
          </ac:grpSpMkLst>
        </pc:grpChg>
        <pc:cxnChg chg="add del mod">
          <ac:chgData name="谭 熠" userId="edc0c02389be0245" providerId="LiveId" clId="{A4BC3AAC-9B86-41D0-9727-6B5F5F5F45A0}" dt="2022-10-12T00:31:44.283" v="23" actId="478"/>
          <ac:cxnSpMkLst>
            <pc:docMk/>
            <pc:sldMk cId="3902634314" sldId="256"/>
            <ac:cxnSpMk id="7" creationId="{E81698CC-E6F4-495A-828E-B8657923C592}"/>
          </ac:cxnSpMkLst>
        </pc:cxnChg>
        <pc:cxnChg chg="add del mod">
          <ac:chgData name="谭 熠" userId="edc0c02389be0245" providerId="LiveId" clId="{A4BC3AAC-9B86-41D0-9727-6B5F5F5F45A0}" dt="2022-10-12T00:31:29.915" v="20" actId="478"/>
          <ac:cxnSpMkLst>
            <pc:docMk/>
            <pc:sldMk cId="3902634314" sldId="256"/>
            <ac:cxnSpMk id="9" creationId="{BDA95570-2DC2-45E1-89D0-D5C604CD7F7E}"/>
          </ac:cxnSpMkLst>
        </pc:cxnChg>
        <pc:cxnChg chg="add del mod ord">
          <ac:chgData name="谭 熠" userId="edc0c02389be0245" providerId="LiveId" clId="{A4BC3AAC-9B86-41D0-9727-6B5F5F5F45A0}" dt="2022-10-12T01:36:47.694" v="140" actId="478"/>
          <ac:cxnSpMkLst>
            <pc:docMk/>
            <pc:sldMk cId="3902634314" sldId="256"/>
            <ac:cxnSpMk id="15" creationId="{39E6FBE1-F227-4D14-A6F9-10FBCDA42B4B}"/>
          </ac:cxnSpMkLst>
        </pc:cxnChg>
        <pc:cxnChg chg="add del mod">
          <ac:chgData name="谭 熠" userId="edc0c02389be0245" providerId="LiveId" clId="{A4BC3AAC-9B86-41D0-9727-6B5F5F5F45A0}" dt="2022-10-12T01:31:19.383" v="129" actId="478"/>
          <ac:cxnSpMkLst>
            <pc:docMk/>
            <pc:sldMk cId="3902634314" sldId="256"/>
            <ac:cxnSpMk id="16" creationId="{D797DF91-C01B-4E5E-A58F-CAA3F5E6C552}"/>
          </ac:cxnSpMkLst>
        </pc:cxnChg>
        <pc:cxnChg chg="add del mod">
          <ac:chgData name="谭 熠" userId="edc0c02389be0245" providerId="LiveId" clId="{A4BC3AAC-9B86-41D0-9727-6B5F5F5F45A0}" dt="2022-10-12T01:36:47.694" v="140" actId="478"/>
          <ac:cxnSpMkLst>
            <pc:docMk/>
            <pc:sldMk cId="3902634314" sldId="256"/>
            <ac:cxnSpMk id="17" creationId="{135C1FAF-39E4-4EC2-9387-A3E5FC8A2FF1}"/>
          </ac:cxnSpMkLst>
        </pc:cxnChg>
      </pc:sldChg>
      <pc:sldChg chg="addSp delSp modSp add">
        <pc:chgData name="谭 熠" userId="edc0c02389be0245" providerId="LiveId" clId="{A4BC3AAC-9B86-41D0-9727-6B5F5F5F45A0}" dt="2022-10-12T01:58:49.803" v="214" actId="1076"/>
        <pc:sldMkLst>
          <pc:docMk/>
          <pc:sldMk cId="1317425124" sldId="257"/>
        </pc:sldMkLst>
        <pc:spChg chg="add mod">
          <ac:chgData name="谭 熠" userId="edc0c02389be0245" providerId="LiveId" clId="{A4BC3AAC-9B86-41D0-9727-6B5F5F5F45A0}" dt="2022-10-12T01:45:17.031" v="206" actId="1076"/>
          <ac:spMkLst>
            <pc:docMk/>
            <pc:sldMk cId="1317425124" sldId="257"/>
            <ac:spMk id="2" creationId="{16551C99-4E74-4477-AD3D-91653DD44C01}"/>
          </ac:spMkLst>
        </pc:spChg>
        <pc:spChg chg="add mod">
          <ac:chgData name="谭 熠" userId="edc0c02389be0245" providerId="LiveId" clId="{A4BC3AAC-9B86-41D0-9727-6B5F5F5F45A0}" dt="2022-10-12T01:45:17.031" v="206" actId="1076"/>
          <ac:spMkLst>
            <pc:docMk/>
            <pc:sldMk cId="1317425124" sldId="257"/>
            <ac:spMk id="3" creationId="{3B367ECA-9D17-41B7-BAF6-20133B5502ED}"/>
          </ac:spMkLst>
        </pc:spChg>
        <pc:grpChg chg="add del mod">
          <ac:chgData name="谭 熠" userId="edc0c02389be0245" providerId="LiveId" clId="{A4BC3AAC-9B86-41D0-9727-6B5F5F5F45A0}" dt="2022-10-12T01:58:38.431" v="208" actId="478"/>
          <ac:grpSpMkLst>
            <pc:docMk/>
            <pc:sldMk cId="1317425124" sldId="257"/>
            <ac:grpSpMk id="4" creationId="{57D3C4F9-3939-402D-B7A6-88E5704D97A5}"/>
          </ac:grpSpMkLst>
        </pc:grpChg>
        <pc:grpChg chg="add mod">
          <ac:chgData name="谭 熠" userId="edc0c02389be0245" providerId="LiveId" clId="{A4BC3AAC-9B86-41D0-9727-6B5F5F5F45A0}" dt="2022-10-12T01:58:49.803" v="214" actId="1076"/>
          <ac:grpSpMkLst>
            <pc:docMk/>
            <pc:sldMk cId="1317425124" sldId="257"/>
            <ac:grpSpMk id="7" creationId="{BD4E6973-C1BA-49BC-A54C-4E08479BE64B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D4D3A2-099D-4150-B395-7B4606D2A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68F762C-3E50-4E77-95A6-A4BF2E647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3DE00C-995A-4948-B02F-867B0B77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D6A632-047D-4461-83E2-5A529C76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E03E49-C2A7-4009-B7F2-4D80B9DD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1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FC396B-CA1E-48BE-BB71-C1E4B437D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800543-83A0-44BB-864E-2AFCA1FAD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3CDBAB-C184-4FEE-8E14-854334993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36CBD9-D70C-478C-96F0-3EF97829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7AAF8D-A999-47A1-B6BE-6022E4D3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0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56D75F-6FC0-4FC3-8AE9-75A03868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15CFF0-779B-4EC9-8C24-2C6F26F1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DFE8D0-AF7B-4CF0-A703-BA8F8338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C8A84E-78E1-44FD-8DC5-4D1130179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F97440-A310-450F-9CC9-5D673A1F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8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D09A7C-AD10-4F8B-A3C7-859E195B7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8AD9D1-FA21-4778-81D3-E74E3187D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697D4B-8E91-43B4-AB2B-7A9729ED7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BD2688-D1FA-48C5-AC77-2E2E3A776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B07A04-3DBC-4240-A274-20E71CE1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CBE88E-853A-4A7A-ADE8-7C11881E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9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B284C3-3D5D-4421-92FC-82253587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9E2805-7E0E-470B-A62B-48AC71F6A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1E94F0-EFE3-46BA-8894-75C3166C1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5DBA15-51EB-4D71-85DC-3FE0CFEE1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E9BE0C9-BBE8-4CAF-BFAB-5855051C20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55C2369-F566-4692-9314-F35BA41B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02F371-98F8-417E-8E50-86395406C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E5FBA22-840A-48EB-90B7-0B74B7FED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0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42039-490E-4F86-A154-956DC24A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A7F162A-5A81-4714-B86A-4D5A2382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C3E4FA-CFB6-4357-81E6-3AA597EAC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22B1C8-54FA-4789-A6FA-8F1FC9690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217D28-CC90-48F2-B662-7CF2B2A62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BF86989-C20E-48E4-808D-1C4660BA7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842973-C54E-4AD7-A0AC-00F6EBE8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4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EE05E1-3977-4414-97FC-C43D8293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B784A-52F1-4D26-8128-EE5ACA14C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8DA89F-56C8-4553-B610-D4E6154C9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6777C3-CBFB-4F66-B6BC-EF68ECBE8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12AB91-39C4-4758-80F3-945A80E3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AF3C1A-B69F-42F2-9532-69E810232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77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F9A2D-6CEF-4397-905F-12CE5F226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3671C39-245F-4FC7-86D2-71BF4F1C5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07974A-BB28-4F3D-82C3-039C63B2B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BA21C8-2089-4D76-962A-1D9C6652D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FC4BCC-6CBE-4639-9DD7-36DB8AE7F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D49C6E-7BF3-4B23-9DD7-3AE15EA8C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4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E5AD21-108B-4AE0-B537-17135A78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9A2E7A-5C38-4344-ACAA-5AE78D09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EE06C1-0637-4604-ABC5-EBDA7C33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320E94-488D-4E3A-A08C-FA4C70F6B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927112-8BAD-44EE-B89F-CFFF80147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3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CAB435B-9229-4963-AE32-6CE5A7E4E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364B61-29A2-4483-8B13-48EF4FF20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F5A944-8016-4241-BA6A-0F3C1902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4CE36C-FFD4-44C6-9DAE-338E06706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78E309-1C28-4151-8987-9F3712E8E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6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8FE3F7-DF6C-4934-B5D8-4E0504899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CC39F0-5C12-46A8-ADA6-2390C52B1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2DBC7E-6097-47F4-9A9A-09E80C9B5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BEA19-F1B7-4546-8177-18799E6F32CF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D50AD7-3FEB-4870-8CF2-A87402D4C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F9D539-09DA-4AD8-9C88-CEE0DF777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0225F-AA8F-436F-A8E6-B2417F40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7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661B012-8673-4CDF-901E-8F4F7391122F}"/>
              </a:ext>
            </a:extLst>
          </p:cNvPr>
          <p:cNvSpPr txBox="1"/>
          <p:nvPr/>
        </p:nvSpPr>
        <p:spPr>
          <a:xfrm>
            <a:off x="4410634" y="2833918"/>
            <a:ext cx="4271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accent6"/>
                </a:solidFill>
                <a:latin typeface="Artifakt Element Heavy" panose="020B0B03050000020004" pitchFamily="34" charset="0"/>
                <a:ea typeface="Artifakt Element Heavy" panose="020B0B03050000020004" pitchFamily="34" charset="0"/>
                <a:cs typeface="Aharoni" panose="02010803020104030203" pitchFamily="2" charset="-79"/>
              </a:rPr>
              <a:t>I     TW 2022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73D5E6E-8484-444B-97FF-C45F1304DDDC}"/>
              </a:ext>
            </a:extLst>
          </p:cNvPr>
          <p:cNvSpPr txBox="1"/>
          <p:nvPr/>
        </p:nvSpPr>
        <p:spPr>
          <a:xfrm>
            <a:off x="4477869" y="3491406"/>
            <a:ext cx="42716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The 21</a:t>
            </a:r>
            <a:r>
              <a:rPr lang="en-US" sz="1500" b="1" baseline="30000" dirty="0"/>
              <a:t>st</a:t>
            </a:r>
            <a:r>
              <a:rPr lang="en-US" sz="1500" b="1" dirty="0"/>
              <a:t> International Spherical Torus Workshop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2A5E8B8-8466-4D6D-B308-5E46CBC493CB}"/>
              </a:ext>
            </a:extLst>
          </p:cNvPr>
          <p:cNvGrpSpPr/>
          <p:nvPr/>
        </p:nvGrpSpPr>
        <p:grpSpPr>
          <a:xfrm>
            <a:off x="4849907" y="2910354"/>
            <a:ext cx="716482" cy="638374"/>
            <a:chOff x="931665" y="1480184"/>
            <a:chExt cx="794041" cy="70747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322325F-B0AE-4972-A84E-23B29F6708D7}"/>
                </a:ext>
              </a:extLst>
            </p:cNvPr>
            <p:cNvGrpSpPr/>
            <p:nvPr/>
          </p:nvGrpSpPr>
          <p:grpSpPr>
            <a:xfrm>
              <a:off x="931665" y="1480184"/>
              <a:ext cx="794041" cy="707478"/>
              <a:chOff x="1141530" y="1912998"/>
              <a:chExt cx="4844651" cy="4316506"/>
            </a:xfrm>
          </p:grpSpPr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9A6499A6-50E1-43B5-8A18-9845130EB732}"/>
                  </a:ext>
                </a:extLst>
              </p:cNvPr>
              <p:cNvSpPr/>
              <p:nvPr/>
            </p:nvSpPr>
            <p:spPr>
              <a:xfrm>
                <a:off x="3821205" y="1912998"/>
                <a:ext cx="2164976" cy="4316506"/>
              </a:xfrm>
              <a:custGeom>
                <a:avLst/>
                <a:gdLst>
                  <a:gd name="connsiteX0" fmla="*/ 0 w 2164976"/>
                  <a:gd name="connsiteY0" fmla="*/ 2156012 h 4316506"/>
                  <a:gd name="connsiteX1" fmla="*/ 493058 w 2164976"/>
                  <a:gd name="connsiteY1" fmla="*/ 0 h 4316506"/>
                  <a:gd name="connsiteX2" fmla="*/ 2164976 w 2164976"/>
                  <a:gd name="connsiteY2" fmla="*/ 2151529 h 4316506"/>
                  <a:gd name="connsiteX3" fmla="*/ 493058 w 2164976"/>
                  <a:gd name="connsiteY3" fmla="*/ 4316506 h 4316506"/>
                  <a:gd name="connsiteX4" fmla="*/ 0 w 2164976"/>
                  <a:gd name="connsiteY4" fmla="*/ 2156012 h 431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976" h="4316506">
                    <a:moveTo>
                      <a:pt x="0" y="2156012"/>
                    </a:moveTo>
                    <a:cubicBezTo>
                      <a:pt x="0" y="1436594"/>
                      <a:pt x="132229" y="747"/>
                      <a:pt x="493058" y="0"/>
                    </a:cubicBezTo>
                    <a:cubicBezTo>
                      <a:pt x="853887" y="-747"/>
                      <a:pt x="2164976" y="1432111"/>
                      <a:pt x="2164976" y="2151529"/>
                    </a:cubicBezTo>
                    <a:cubicBezTo>
                      <a:pt x="2164976" y="2870947"/>
                      <a:pt x="852393" y="4315759"/>
                      <a:pt x="493058" y="4316506"/>
                    </a:cubicBezTo>
                    <a:cubicBezTo>
                      <a:pt x="133723" y="4317253"/>
                      <a:pt x="0" y="2875430"/>
                      <a:pt x="0" y="21560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FF1F1F">
                      <a:alpha val="49804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246C5A5B-6B9D-47D2-BDCD-22AB815E1683}"/>
                  </a:ext>
                </a:extLst>
              </p:cNvPr>
              <p:cNvSpPr/>
              <p:nvPr/>
            </p:nvSpPr>
            <p:spPr>
              <a:xfrm flipH="1">
                <a:off x="1141530" y="1912998"/>
                <a:ext cx="2164976" cy="4316506"/>
              </a:xfrm>
              <a:custGeom>
                <a:avLst/>
                <a:gdLst>
                  <a:gd name="connsiteX0" fmla="*/ 0 w 2164976"/>
                  <a:gd name="connsiteY0" fmla="*/ 2156012 h 4316506"/>
                  <a:gd name="connsiteX1" fmla="*/ 493058 w 2164976"/>
                  <a:gd name="connsiteY1" fmla="*/ 0 h 4316506"/>
                  <a:gd name="connsiteX2" fmla="*/ 2164976 w 2164976"/>
                  <a:gd name="connsiteY2" fmla="*/ 2151529 h 4316506"/>
                  <a:gd name="connsiteX3" fmla="*/ 493058 w 2164976"/>
                  <a:gd name="connsiteY3" fmla="*/ 4316506 h 4316506"/>
                  <a:gd name="connsiteX4" fmla="*/ 0 w 2164976"/>
                  <a:gd name="connsiteY4" fmla="*/ 2156012 h 431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976" h="4316506">
                    <a:moveTo>
                      <a:pt x="0" y="2156012"/>
                    </a:moveTo>
                    <a:cubicBezTo>
                      <a:pt x="0" y="1436594"/>
                      <a:pt x="132229" y="747"/>
                      <a:pt x="493058" y="0"/>
                    </a:cubicBezTo>
                    <a:cubicBezTo>
                      <a:pt x="853887" y="-747"/>
                      <a:pt x="2164976" y="1432111"/>
                      <a:pt x="2164976" y="2151529"/>
                    </a:cubicBezTo>
                    <a:cubicBezTo>
                      <a:pt x="2164976" y="2870947"/>
                      <a:pt x="852393" y="4315759"/>
                      <a:pt x="493058" y="4316506"/>
                    </a:cubicBezTo>
                    <a:cubicBezTo>
                      <a:pt x="133723" y="4317253"/>
                      <a:pt x="0" y="2875430"/>
                      <a:pt x="0" y="21560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FF1F1F">
                      <a:alpha val="49804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2F6100EE-0270-4C44-9BBA-599D4723602E}"/>
                </a:ext>
              </a:extLst>
            </p:cNvPr>
            <p:cNvSpPr/>
            <p:nvPr/>
          </p:nvSpPr>
          <p:spPr>
            <a:xfrm>
              <a:off x="1146818" y="1515035"/>
              <a:ext cx="354841" cy="618565"/>
            </a:xfrm>
            <a:custGeom>
              <a:avLst/>
              <a:gdLst>
                <a:gd name="connsiteX0" fmla="*/ 224117 w 224117"/>
                <a:gd name="connsiteY0" fmla="*/ 0 h 618565"/>
                <a:gd name="connsiteX1" fmla="*/ 31376 w 224117"/>
                <a:gd name="connsiteY1" fmla="*/ 228600 h 618565"/>
                <a:gd name="connsiteX2" fmla="*/ 197223 w 224117"/>
                <a:gd name="connsiteY2" fmla="*/ 416859 h 618565"/>
                <a:gd name="connsiteX3" fmla="*/ 0 w 224117"/>
                <a:gd name="connsiteY3" fmla="*/ 618565 h 61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117" h="618565">
                  <a:moveTo>
                    <a:pt x="224117" y="0"/>
                  </a:moveTo>
                  <a:cubicBezTo>
                    <a:pt x="129987" y="79562"/>
                    <a:pt x="35858" y="159124"/>
                    <a:pt x="31376" y="228600"/>
                  </a:cubicBezTo>
                  <a:cubicBezTo>
                    <a:pt x="26894" y="298076"/>
                    <a:pt x="202452" y="351865"/>
                    <a:pt x="197223" y="416859"/>
                  </a:cubicBezTo>
                  <a:cubicBezTo>
                    <a:pt x="191994" y="481853"/>
                    <a:pt x="95997" y="550209"/>
                    <a:pt x="0" y="618565"/>
                  </a:cubicBezTo>
                </a:path>
              </a:pathLst>
            </a:custGeom>
            <a:noFill/>
            <a:ln w="76200">
              <a:solidFill>
                <a:srgbClr val="FF1F1F">
                  <a:alpha val="38039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263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6551C99-4E74-4477-AD3D-91653DD44C01}"/>
              </a:ext>
            </a:extLst>
          </p:cNvPr>
          <p:cNvSpPr txBox="1"/>
          <p:nvPr/>
        </p:nvSpPr>
        <p:spPr>
          <a:xfrm>
            <a:off x="3756210" y="4729954"/>
            <a:ext cx="4137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accent6"/>
                </a:solidFill>
                <a:latin typeface="Artifakt Element Heavy" panose="020B0B03050000020004" pitchFamily="34" charset="0"/>
                <a:ea typeface="Artifakt Element Heavy" panose="020B0B03050000020004" pitchFamily="34" charset="0"/>
                <a:cs typeface="Aharoni" panose="02010803020104030203" pitchFamily="2" charset="-79"/>
              </a:rPr>
              <a:t>ISTW 2022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B367ECA-9D17-41B7-BAF6-20133B5502ED}"/>
              </a:ext>
            </a:extLst>
          </p:cNvPr>
          <p:cNvSpPr txBox="1"/>
          <p:nvPr/>
        </p:nvSpPr>
        <p:spPr>
          <a:xfrm>
            <a:off x="3756210" y="5394051"/>
            <a:ext cx="3984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The 21</a:t>
            </a:r>
            <a:r>
              <a:rPr lang="en-US" sz="1400" b="1" baseline="30000" dirty="0"/>
              <a:t>st</a:t>
            </a:r>
            <a:r>
              <a:rPr lang="en-US" sz="1400" b="1" dirty="0"/>
              <a:t> International Spherical Torus Workshop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D4E6973-C1BA-49BC-A54C-4E08479BE64B}"/>
              </a:ext>
            </a:extLst>
          </p:cNvPr>
          <p:cNvGrpSpPr/>
          <p:nvPr/>
        </p:nvGrpSpPr>
        <p:grpSpPr>
          <a:xfrm>
            <a:off x="4329953" y="1842436"/>
            <a:ext cx="2402541" cy="2140625"/>
            <a:chOff x="931665" y="1480184"/>
            <a:chExt cx="794041" cy="70747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14D1C9A-DC2D-4DEE-9EC7-C65258A6BDBD}"/>
                </a:ext>
              </a:extLst>
            </p:cNvPr>
            <p:cNvGrpSpPr/>
            <p:nvPr/>
          </p:nvGrpSpPr>
          <p:grpSpPr>
            <a:xfrm>
              <a:off x="931665" y="1480184"/>
              <a:ext cx="794041" cy="707478"/>
              <a:chOff x="1141530" y="1912998"/>
              <a:chExt cx="4844651" cy="4316506"/>
            </a:xfrm>
          </p:grpSpPr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937EA815-A066-4BD7-B515-656AABA598D1}"/>
                  </a:ext>
                </a:extLst>
              </p:cNvPr>
              <p:cNvSpPr/>
              <p:nvPr/>
            </p:nvSpPr>
            <p:spPr>
              <a:xfrm>
                <a:off x="3821205" y="1912998"/>
                <a:ext cx="2164976" cy="4316506"/>
              </a:xfrm>
              <a:custGeom>
                <a:avLst/>
                <a:gdLst>
                  <a:gd name="connsiteX0" fmla="*/ 0 w 2164976"/>
                  <a:gd name="connsiteY0" fmla="*/ 2156012 h 4316506"/>
                  <a:gd name="connsiteX1" fmla="*/ 493058 w 2164976"/>
                  <a:gd name="connsiteY1" fmla="*/ 0 h 4316506"/>
                  <a:gd name="connsiteX2" fmla="*/ 2164976 w 2164976"/>
                  <a:gd name="connsiteY2" fmla="*/ 2151529 h 4316506"/>
                  <a:gd name="connsiteX3" fmla="*/ 493058 w 2164976"/>
                  <a:gd name="connsiteY3" fmla="*/ 4316506 h 4316506"/>
                  <a:gd name="connsiteX4" fmla="*/ 0 w 2164976"/>
                  <a:gd name="connsiteY4" fmla="*/ 2156012 h 431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976" h="4316506">
                    <a:moveTo>
                      <a:pt x="0" y="2156012"/>
                    </a:moveTo>
                    <a:cubicBezTo>
                      <a:pt x="0" y="1436594"/>
                      <a:pt x="132229" y="747"/>
                      <a:pt x="493058" y="0"/>
                    </a:cubicBezTo>
                    <a:cubicBezTo>
                      <a:pt x="853887" y="-747"/>
                      <a:pt x="2164976" y="1432111"/>
                      <a:pt x="2164976" y="2151529"/>
                    </a:cubicBezTo>
                    <a:cubicBezTo>
                      <a:pt x="2164976" y="2870947"/>
                      <a:pt x="852393" y="4315759"/>
                      <a:pt x="493058" y="4316506"/>
                    </a:cubicBezTo>
                    <a:cubicBezTo>
                      <a:pt x="133723" y="4317253"/>
                      <a:pt x="0" y="2875430"/>
                      <a:pt x="0" y="21560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FF1F1F">
                      <a:alpha val="49804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933D179A-ADC7-4B16-ADFB-31A130BFCF98}"/>
                  </a:ext>
                </a:extLst>
              </p:cNvPr>
              <p:cNvSpPr/>
              <p:nvPr/>
            </p:nvSpPr>
            <p:spPr>
              <a:xfrm flipH="1">
                <a:off x="1141530" y="1912998"/>
                <a:ext cx="2164976" cy="4316506"/>
              </a:xfrm>
              <a:custGeom>
                <a:avLst/>
                <a:gdLst>
                  <a:gd name="connsiteX0" fmla="*/ 0 w 2164976"/>
                  <a:gd name="connsiteY0" fmla="*/ 2156012 h 4316506"/>
                  <a:gd name="connsiteX1" fmla="*/ 493058 w 2164976"/>
                  <a:gd name="connsiteY1" fmla="*/ 0 h 4316506"/>
                  <a:gd name="connsiteX2" fmla="*/ 2164976 w 2164976"/>
                  <a:gd name="connsiteY2" fmla="*/ 2151529 h 4316506"/>
                  <a:gd name="connsiteX3" fmla="*/ 493058 w 2164976"/>
                  <a:gd name="connsiteY3" fmla="*/ 4316506 h 4316506"/>
                  <a:gd name="connsiteX4" fmla="*/ 0 w 2164976"/>
                  <a:gd name="connsiteY4" fmla="*/ 2156012 h 4316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4976" h="4316506">
                    <a:moveTo>
                      <a:pt x="0" y="2156012"/>
                    </a:moveTo>
                    <a:cubicBezTo>
                      <a:pt x="0" y="1436594"/>
                      <a:pt x="132229" y="747"/>
                      <a:pt x="493058" y="0"/>
                    </a:cubicBezTo>
                    <a:cubicBezTo>
                      <a:pt x="853887" y="-747"/>
                      <a:pt x="2164976" y="1432111"/>
                      <a:pt x="2164976" y="2151529"/>
                    </a:cubicBezTo>
                    <a:cubicBezTo>
                      <a:pt x="2164976" y="2870947"/>
                      <a:pt x="852393" y="4315759"/>
                      <a:pt x="493058" y="4316506"/>
                    </a:cubicBezTo>
                    <a:cubicBezTo>
                      <a:pt x="133723" y="4317253"/>
                      <a:pt x="0" y="2875430"/>
                      <a:pt x="0" y="215601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FF1F1F">
                      <a:alpha val="49804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764F36A9-ABC8-47A4-AE99-2935A9968AD5}"/>
                </a:ext>
              </a:extLst>
            </p:cNvPr>
            <p:cNvSpPr/>
            <p:nvPr/>
          </p:nvSpPr>
          <p:spPr>
            <a:xfrm>
              <a:off x="1146818" y="1515035"/>
              <a:ext cx="354841" cy="618565"/>
            </a:xfrm>
            <a:custGeom>
              <a:avLst/>
              <a:gdLst>
                <a:gd name="connsiteX0" fmla="*/ 224117 w 224117"/>
                <a:gd name="connsiteY0" fmla="*/ 0 h 618565"/>
                <a:gd name="connsiteX1" fmla="*/ 31376 w 224117"/>
                <a:gd name="connsiteY1" fmla="*/ 228600 h 618565"/>
                <a:gd name="connsiteX2" fmla="*/ 197223 w 224117"/>
                <a:gd name="connsiteY2" fmla="*/ 416859 h 618565"/>
                <a:gd name="connsiteX3" fmla="*/ 0 w 224117"/>
                <a:gd name="connsiteY3" fmla="*/ 618565 h 61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117" h="618565">
                  <a:moveTo>
                    <a:pt x="224117" y="0"/>
                  </a:moveTo>
                  <a:cubicBezTo>
                    <a:pt x="129987" y="79562"/>
                    <a:pt x="35858" y="159124"/>
                    <a:pt x="31376" y="228600"/>
                  </a:cubicBezTo>
                  <a:cubicBezTo>
                    <a:pt x="26894" y="298076"/>
                    <a:pt x="202452" y="351865"/>
                    <a:pt x="197223" y="416859"/>
                  </a:cubicBezTo>
                  <a:cubicBezTo>
                    <a:pt x="191994" y="481853"/>
                    <a:pt x="95997" y="550209"/>
                    <a:pt x="0" y="618565"/>
                  </a:cubicBezTo>
                </a:path>
              </a:pathLst>
            </a:custGeom>
            <a:noFill/>
            <a:ln w="76200">
              <a:solidFill>
                <a:srgbClr val="FF1F1F">
                  <a:alpha val="38039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7425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17</Words>
  <Application>Microsoft Office PowerPoint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Calibri Light</vt:lpstr>
      <vt:lpstr>Aharoni</vt:lpstr>
      <vt:lpstr>等线 Light</vt:lpstr>
      <vt:lpstr>Arial</vt:lpstr>
      <vt:lpstr>Calibri</vt:lpstr>
      <vt:lpstr>Artifakt Element Heavy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谭 熠</dc:creator>
  <cp:lastModifiedBy>谭 熠</cp:lastModifiedBy>
  <cp:revision>1</cp:revision>
  <dcterms:created xsi:type="dcterms:W3CDTF">2022-10-09T09:21:01Z</dcterms:created>
  <dcterms:modified xsi:type="dcterms:W3CDTF">2022-10-16T10:38:09Z</dcterms:modified>
</cp:coreProperties>
</file>